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756" y="-42"/>
      </p:cViewPr>
      <p:guideLst>
        <p:guide orient="horz" pos="272"/>
        <p:guide orient="horz" pos="4127"/>
        <p:guide orient="horz" pos="2585"/>
        <p:guide orient="horz" pos="1088"/>
        <p:guide pos="6520"/>
        <p:guide pos="283"/>
        <p:guide pos="4683"/>
        <p:guide pos="2573"/>
        <p:guide pos="1009"/>
        <p:guide pos="35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=""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:a16="http://schemas.microsoft.com/office/drawing/2014/main" xmlns="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xmlns="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="" xmlns:a16="http://schemas.microsoft.com/office/drawing/2014/main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="" xmlns:a16="http://schemas.microsoft.com/office/drawing/2014/main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=""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3"/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4"/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21308</TotalTime>
  <Words>734</Words>
  <Application>Microsoft Office PowerPoint</Application>
  <PresentationFormat>Произвольный</PresentationFormat>
  <Paragraphs>104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Льготное кредитование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12</cp:lastModifiedBy>
  <cp:revision>1331</cp:revision>
  <cp:lastPrinted>2022-09-22T09:46:35Z</cp:lastPrinted>
  <dcterms:created xsi:type="dcterms:W3CDTF">2019-09-11T08:36:59Z</dcterms:created>
  <dcterms:modified xsi:type="dcterms:W3CDTF">2022-09-26T11:27:14Z</dcterms:modified>
</cp:coreProperties>
</file>