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84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236" y="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8EC483-E36D-421B-A41B-562373DDD875}" type="datetimeFigureOut">
              <a:rPr lang="ru-RU" smtClean="0"/>
              <a:pPr/>
              <a:t>22.06.2021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807D861-E006-46B0-95F0-F885DA5C3BC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viselki.net/node/309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oumi05@mail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357562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Презентация объектов муниципальной      собственности Бейсугского  сельского поселения  </a:t>
            </a:r>
            <a:br>
              <a:rPr lang="ru-RU" dirty="0" smtClean="0"/>
            </a:br>
            <a:r>
              <a:rPr lang="ru-RU" dirty="0" smtClean="0"/>
              <a:t>Выселковского района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ctr"/>
            <a:endParaRPr lang="ru-RU" sz="1600" dirty="0" smtClean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/>
            <a:endParaRPr lang="ru-RU" sz="1600" dirty="0"/>
          </a:p>
          <a:p>
            <a:pPr algn="ctr"/>
            <a:endParaRPr lang="ru-RU" sz="1600" dirty="0" smtClean="0"/>
          </a:p>
          <a:p>
            <a:pPr algn="ctr">
              <a:buNone/>
            </a:pPr>
            <a:r>
              <a:rPr lang="ru-RU" sz="1600" dirty="0" smtClean="0"/>
              <a:t>4 </a:t>
            </a:r>
          </a:p>
          <a:p>
            <a:pPr algn="ctr">
              <a:buNone/>
            </a:pPr>
            <a:r>
              <a:rPr lang="ru-RU" sz="1600" dirty="0" smtClean="0"/>
              <a:t>свободных объекта для МСП</a:t>
            </a:r>
          </a:p>
          <a:p>
            <a:pPr algn="ctr">
              <a:buNone/>
            </a:pPr>
            <a:r>
              <a:rPr lang="ru-RU" sz="1600" dirty="0" smtClean="0"/>
              <a:t> и </a:t>
            </a:r>
            <a:r>
              <a:rPr lang="ru-RU" sz="1600" dirty="0" err="1" smtClean="0"/>
              <a:t>самозанятых</a:t>
            </a:r>
            <a:r>
              <a:rPr lang="ru-RU" sz="1600" dirty="0" smtClean="0"/>
              <a:t> граждан</a:t>
            </a:r>
            <a:endParaRPr lang="ru-RU" sz="16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Преимущества работы с органами местного самоуправления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 rot="10800000" flipV="1">
            <a:off x="1643042" y="4572008"/>
            <a:ext cx="1714512" cy="16687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Фиксированная цена договора</a:t>
            </a:r>
            <a:endParaRPr lang="ru-RU" sz="1400" dirty="0"/>
          </a:p>
        </p:txBody>
      </p:sp>
      <p:sp>
        <p:nvSpPr>
          <p:cNvPr id="5" name="Овал 4"/>
          <p:cNvSpPr/>
          <p:nvPr/>
        </p:nvSpPr>
        <p:spPr>
          <a:xfrm>
            <a:off x="785786" y="2143116"/>
            <a:ext cx="1785950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Аренда на длительный срок (от 5 лет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571868" y="1285860"/>
            <a:ext cx="1785950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Без посредников напрямую у собственника</a:t>
            </a:r>
            <a:endParaRPr lang="ru-RU" sz="1400" dirty="0"/>
          </a:p>
        </p:txBody>
      </p:sp>
      <p:sp>
        <p:nvSpPr>
          <p:cNvPr id="7" name="Овал 6"/>
          <p:cNvSpPr/>
          <p:nvPr/>
        </p:nvSpPr>
        <p:spPr>
          <a:xfrm>
            <a:off x="6500826" y="2071678"/>
            <a:ext cx="1714512" cy="164307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Торги только среди субъектов МСП и </a:t>
            </a:r>
            <a:r>
              <a:rPr lang="ru-RU" sz="1400" dirty="0" err="1" smtClean="0"/>
              <a:t>самозанятых</a:t>
            </a:r>
            <a:endParaRPr lang="ru-RU" sz="1400" dirty="0"/>
          </a:p>
        </p:txBody>
      </p:sp>
      <p:sp>
        <p:nvSpPr>
          <p:cNvPr id="8" name="Овал 7"/>
          <p:cNvSpPr/>
          <p:nvPr/>
        </p:nvSpPr>
        <p:spPr>
          <a:xfrm rot="10800000" flipV="1">
            <a:off x="5143504" y="4643446"/>
            <a:ext cx="1714512" cy="16687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Возможность  выкупа имущества в случаях, установленных законам</a:t>
            </a:r>
            <a:endParaRPr lang="ru-RU" sz="1400" dirty="0"/>
          </a:p>
        </p:txBody>
      </p:sp>
      <p:sp>
        <p:nvSpPr>
          <p:cNvPr id="11" name="Стрелка вправо 10"/>
          <p:cNvSpPr/>
          <p:nvPr/>
        </p:nvSpPr>
        <p:spPr>
          <a:xfrm rot="20343500">
            <a:off x="2643174" y="2143116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 rot="1432181">
            <a:off x="5585698" y="2149113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/>
          <p:cNvSpPr/>
          <p:nvPr/>
        </p:nvSpPr>
        <p:spPr>
          <a:xfrm rot="7238834">
            <a:off x="6653729" y="4210469"/>
            <a:ext cx="602353" cy="20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 rot="10800000">
            <a:off x="3869261" y="5328651"/>
            <a:ext cx="761909" cy="24917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 rot="14266212">
            <a:off x="1368186" y="4133732"/>
            <a:ext cx="602353" cy="200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1400" dirty="0" smtClean="0"/>
              <a:t>                                                      Отнесение к субъектам МСП (Единый реестр субъектов МСП)</a:t>
            </a:r>
          </a:p>
          <a:p>
            <a:pPr algn="ctr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или регистрация в качестве </a:t>
            </a:r>
            <a:r>
              <a:rPr lang="ru-RU" sz="1400" dirty="0" err="1" smtClean="0"/>
              <a:t>самозанятого</a:t>
            </a:r>
            <a:r>
              <a:rPr lang="ru-RU" sz="1400" dirty="0" smtClean="0"/>
              <a:t> гражданина</a:t>
            </a:r>
          </a:p>
          <a:p>
            <a:pPr algn="ctr">
              <a:buNone/>
            </a:pPr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>
              <a:buNone/>
            </a:pPr>
            <a:endParaRPr lang="ru-RU" sz="1400" dirty="0" smtClean="0"/>
          </a:p>
          <a:p>
            <a:pPr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           от 1 до 2 месяцев</a:t>
            </a:r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/>
            <a:endParaRPr lang="ru-RU" sz="1400" dirty="0" smtClean="0"/>
          </a:p>
          <a:p>
            <a:pPr algn="ctr"/>
            <a:endParaRPr lang="ru-RU" sz="1400" dirty="0"/>
          </a:p>
          <a:p>
            <a:pPr algn="ctr">
              <a:buNone/>
            </a:pPr>
            <a:r>
              <a:rPr lang="ru-RU" sz="1400" dirty="0" smtClean="0"/>
              <a:t>                                                        Наряду с имущественной поддержкой  также оказывается и                         </a:t>
            </a:r>
          </a:p>
          <a:p>
            <a:pPr algn="ctr">
              <a:buNone/>
            </a:pPr>
            <a:r>
              <a:rPr lang="ru-RU" sz="1400" dirty="0"/>
              <a:t> </a:t>
            </a:r>
            <a:r>
              <a:rPr lang="ru-RU" sz="1400" dirty="0" smtClean="0"/>
              <a:t>                                                          информационно-консультационная поддержка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                            Порядок оказания имущественной </a:t>
            </a:r>
            <a:br>
              <a:rPr lang="ru-RU" sz="2400" dirty="0" smtClean="0"/>
            </a:br>
            <a:r>
              <a:rPr lang="ru-RU" sz="2400" dirty="0" smtClean="0"/>
              <a:t>                                            поддержки</a:t>
            </a:r>
            <a:endParaRPr lang="ru-RU" sz="2400" dirty="0"/>
          </a:p>
        </p:txBody>
      </p:sp>
      <p:sp>
        <p:nvSpPr>
          <p:cNvPr id="4" name="Овал 3"/>
          <p:cNvSpPr/>
          <p:nvPr/>
        </p:nvSpPr>
        <p:spPr>
          <a:xfrm>
            <a:off x="642910" y="500042"/>
            <a:ext cx="1857388" cy="1785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Требования к предпринимателям</a:t>
            </a:r>
            <a:endParaRPr lang="ru-RU" sz="1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2571744"/>
            <a:ext cx="1643074" cy="16430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Сроки предоставления имущества</a:t>
            </a:r>
            <a:endParaRPr lang="ru-RU" sz="1400" dirty="0"/>
          </a:p>
        </p:txBody>
      </p:sp>
      <p:sp>
        <p:nvSpPr>
          <p:cNvPr id="9" name="Шестиугольник 8"/>
          <p:cNvSpPr/>
          <p:nvPr/>
        </p:nvSpPr>
        <p:spPr>
          <a:xfrm>
            <a:off x="571472" y="4643446"/>
            <a:ext cx="2000264" cy="178595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Дополнительные возможности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/>
              <a:t>        Информация по имущественной поддержке содержится на  официальном сайте муниципального Бейсугского сельского поселения  Выселковского района  </a:t>
            </a:r>
            <a:r>
              <a:rPr lang="en-US" sz="1800" dirty="0" smtClean="0">
                <a:hlinkClick r:id="rId2"/>
              </a:rPr>
              <a:t>http://https://beisug-adm.ru/index.php/malyj-biznes0</a:t>
            </a:r>
            <a:r>
              <a:rPr lang="ru-RU" sz="1800" dirty="0" smtClean="0"/>
              <a:t>, включая:</a:t>
            </a:r>
          </a:p>
          <a:p>
            <a:pPr>
              <a:buNone/>
            </a:pPr>
            <a:endParaRPr lang="ru-RU" sz="1800" dirty="0"/>
          </a:p>
          <a:p>
            <a:pPr>
              <a:buNone/>
            </a:pPr>
            <a:endParaRPr lang="ru-RU" sz="1800" dirty="0" smtClean="0"/>
          </a:p>
          <a:p>
            <a:r>
              <a:rPr lang="ru-RU" sz="1800" dirty="0" smtClean="0"/>
              <a:t>Федеральное,  региональное, муниципальное законодательство</a:t>
            </a:r>
          </a:p>
          <a:p>
            <a:r>
              <a:rPr lang="ru-RU" sz="1800" dirty="0" smtClean="0"/>
              <a:t>Имущество для бизнеса</a:t>
            </a:r>
          </a:p>
          <a:p>
            <a:r>
              <a:rPr lang="ru-RU" sz="1800" dirty="0" smtClean="0"/>
              <a:t>Условия предоставления имущества</a:t>
            </a:r>
          </a:p>
          <a:p>
            <a:r>
              <a:rPr lang="ru-RU" sz="1800" dirty="0" smtClean="0"/>
              <a:t>Контактные данные  ответственных лиц </a:t>
            </a:r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en-US" sz="1800" dirty="0" smtClean="0"/>
          </a:p>
          <a:p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Информационные ресурсы по имущественной поддержке </a:t>
            </a:r>
            <a:br>
              <a:rPr lang="ru-RU" sz="1800" dirty="0" smtClean="0"/>
            </a:br>
            <a:r>
              <a:rPr lang="ru-RU" sz="1800" dirty="0" smtClean="0"/>
              <a:t>субъектов МСП ,</a:t>
            </a:r>
            <a:r>
              <a:rPr lang="ru-RU" sz="1800" dirty="0" err="1" smtClean="0"/>
              <a:t>самозанятых</a:t>
            </a:r>
            <a:r>
              <a:rPr lang="ru-RU" sz="1800" dirty="0" smtClean="0"/>
              <a:t> граждан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                                                    Предложения для субъектов МСП </a:t>
            </a:r>
            <a:br>
              <a:rPr lang="ru-RU" sz="1800" dirty="0" smtClean="0"/>
            </a:br>
            <a:r>
              <a:rPr lang="ru-RU" sz="1800" dirty="0" smtClean="0"/>
              <a:t>                                                     и </a:t>
            </a:r>
            <a:r>
              <a:rPr lang="ru-RU" sz="1800" dirty="0" err="1" smtClean="0"/>
              <a:t>самозанятых</a:t>
            </a:r>
            <a:r>
              <a:rPr lang="ru-RU" sz="1800" dirty="0" smtClean="0"/>
              <a:t> граждан</a:t>
            </a:r>
            <a:endParaRPr lang="ru-RU" sz="1800" dirty="0"/>
          </a:p>
        </p:txBody>
      </p:sp>
      <p:sp>
        <p:nvSpPr>
          <p:cNvPr id="46081" name="Rectangle 1"/>
          <p:cNvSpPr>
            <a:spLocks noChangeArrowheads="1"/>
          </p:cNvSpPr>
          <p:nvPr/>
        </p:nvSpPr>
        <p:spPr bwMode="auto">
          <a:xfrm>
            <a:off x="3643306" y="1568223"/>
            <a:ext cx="4786346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u="sng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Описание объекта муниципального имущества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Тип имущества: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Металлический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стенд 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Размер  100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120 см.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Цель использования имущества: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для размещения информации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2" name="AutoShape 2" descr="https://apf.mail.ru/cgi-bin/readmsg?id=16242806280841168858;0;1&amp;exif=1&amp;full=1&amp;x-email=marina-hadginova%40mail.r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123" name="Picture 3" descr="C:\Users\12\Downloads\1624280607224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14290"/>
            <a:ext cx="2921309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1400" dirty="0" smtClean="0"/>
              <a:t>Для получения расширенной информации по вопросам имущественной поддержки субъектов малого  и среднего  предпринимательства, </a:t>
            </a:r>
            <a:r>
              <a:rPr lang="ru-RU" sz="1400" dirty="0" err="1" smtClean="0"/>
              <a:t>самозанятых</a:t>
            </a:r>
            <a:r>
              <a:rPr lang="ru-RU" sz="1400" dirty="0" smtClean="0"/>
              <a:t> граждан Вы можете обратиться в </a:t>
            </a:r>
            <a:r>
              <a:rPr lang="ru-RU" sz="1400" dirty="0" smtClean="0"/>
              <a:t>сектор земельного контроля, экономических инвестиций и имущественных отношений </a:t>
            </a:r>
            <a:r>
              <a:rPr lang="ru-RU" sz="1400" dirty="0" err="1" smtClean="0"/>
              <a:t>администрацими</a:t>
            </a:r>
            <a:r>
              <a:rPr lang="ru-RU" sz="1400" dirty="0" smtClean="0"/>
              <a:t> Бейсугского сельского поселения Выселковского района телефону 8(86157)31-2-43,</a:t>
            </a:r>
            <a:r>
              <a:rPr lang="ru-RU" sz="1400" dirty="0" smtClean="0"/>
              <a:t>  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1400" dirty="0" err="1" smtClean="0"/>
              <a:t>e-mail</a:t>
            </a:r>
            <a:r>
              <a:rPr lang="ru-RU" sz="1400" dirty="0" smtClean="0"/>
              <a:t>: </a:t>
            </a:r>
            <a:r>
              <a:rPr lang="en-US" sz="1400" u="sng" dirty="0" err="1" smtClean="0">
                <a:solidFill>
                  <a:schemeClr val="accent3"/>
                </a:solidFill>
              </a:rPr>
              <a:t>pochta-beisug</a:t>
            </a:r>
            <a:r>
              <a:rPr lang="ru-RU" sz="1400" dirty="0" smtClean="0">
                <a:hlinkClick r:id="rId2"/>
              </a:rPr>
              <a:t>@</a:t>
            </a:r>
            <a:r>
              <a:rPr lang="ru-RU" sz="1400" dirty="0" err="1" smtClean="0">
                <a:hlinkClick r:id="rId2"/>
              </a:rPr>
              <a:t>mail.ru</a:t>
            </a:r>
            <a:r>
              <a:rPr lang="ru-RU" sz="1400" dirty="0" smtClean="0"/>
              <a:t> </a:t>
            </a: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endParaRPr lang="ru-RU" sz="1400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1400" dirty="0" smtClean="0"/>
              <a:t>Контактное лицо: </a:t>
            </a:r>
            <a:r>
              <a:rPr lang="ru-RU" sz="1400" dirty="0" err="1" smtClean="0"/>
              <a:t>Хаджинова</a:t>
            </a:r>
            <a:r>
              <a:rPr lang="ru-RU" sz="1400" dirty="0" smtClean="0"/>
              <a:t> Марина </a:t>
            </a:r>
            <a:r>
              <a:rPr lang="ru-RU" sz="1400" dirty="0" smtClean="0"/>
              <a:t>Александровна</a:t>
            </a:r>
            <a:endParaRPr lang="ru-RU" sz="1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                                              </a:t>
            </a:r>
            <a:r>
              <a:rPr lang="ru-RU" sz="2000" dirty="0" smtClean="0"/>
              <a:t>Контактные данные </a:t>
            </a:r>
            <a:br>
              <a:rPr lang="ru-RU" sz="2000" dirty="0" smtClean="0"/>
            </a:br>
            <a:r>
              <a:rPr lang="ru-RU" sz="2000" dirty="0" smtClean="0"/>
              <a:t>                                                              ответственных лиц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2238</TotalTime>
  <Words>186</Words>
  <Application>Microsoft Office PowerPoint</Application>
  <PresentationFormat>Экран (4:3)</PresentationFormat>
  <Paragraphs>64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Презентация объектов муниципальной      собственности Бейсугского  сельского поселения   Выселковского района</vt:lpstr>
      <vt:lpstr>Преимущества работы с органами местного самоуправления</vt:lpstr>
      <vt:lpstr>                            Порядок оказания имущественной                                              поддержки</vt:lpstr>
      <vt:lpstr>Информационные ресурсы по имущественной поддержке  субъектов МСП ,самозанятых граждан</vt:lpstr>
      <vt:lpstr>                                                     Предложения для субъектов МСП                                                       и самозанятых граждан</vt:lpstr>
      <vt:lpstr>                                              Контактные данные                                                                ответственных лиц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ПашанинаС</dc:creator>
  <cp:lastModifiedBy>12</cp:lastModifiedBy>
  <cp:revision>121</cp:revision>
  <dcterms:created xsi:type="dcterms:W3CDTF">2021-06-15T19:28:24Z</dcterms:created>
  <dcterms:modified xsi:type="dcterms:W3CDTF">2021-06-22T05:17:16Z</dcterms:modified>
</cp:coreProperties>
</file>